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5" r:id="rId29"/>
    <p:sldId id="286" r:id="rId30"/>
    <p:sldId id="280" r:id="rId31"/>
    <p:sldId id="281" r:id="rId32"/>
    <p:sldId id="282" r:id="rId33"/>
    <p:sldId id="283" r:id="rId34"/>
    <p:sldId id="284" r:id="rId35"/>
  </p:sldIdLst>
  <p:sldSz cx="9144000" cy="5143500" type="screen16x9"/>
  <p:notesSz cx="6858000" cy="9144000"/>
  <p:embeddedFontLst>
    <p:embeddedFont>
      <p:font typeface="Helvetica Neue" panose="020B0604020202020204" charset="0"/>
      <p:regular r:id="rId37"/>
      <p:bold r:id="rId38"/>
      <p:italic r:id="rId39"/>
      <p:boldItalic r:id="rId40"/>
    </p:embeddedFont>
    <p:embeddedFont>
      <p:font typeface="Comfortaa" panose="020B0604020202020204" charset="0"/>
      <p:regular r:id="rId41"/>
      <p:bold r:id="rId42"/>
    </p:embeddedFont>
    <p:embeddedFont>
      <p:font typeface="Titillium Web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72252b8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72252b8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072252b8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5072252b8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e653be3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4fe653be3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Chiedere quanti conoscono il termine data science, se sanno cos’è e cosa pensano possa essere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e653be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e653be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con questa word cloud gli diamo un’idea di cosa sia la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1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gi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3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.jp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8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3134825"/>
            <a:ext cx="43014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/>
              <a:t>Cos’è la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>
                <a:solidFill>
                  <a:srgbClr val="761E86"/>
                </a:solidFill>
              </a:rPr>
              <a:t>Data Science </a:t>
            </a:r>
            <a:endParaRPr sz="4800">
              <a:solidFill>
                <a:srgbClr val="761E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r="4287"/>
          <a:stretch/>
        </p:blipFill>
        <p:spPr>
          <a:xfrm>
            <a:off x="-428625" y="0"/>
            <a:ext cx="9572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>
            <a:spLocks noGrp="1"/>
          </p:cNvSpPr>
          <p:nvPr>
            <p:ph type="title"/>
          </p:nvPr>
        </p:nvSpPr>
        <p:spPr>
          <a:xfrm>
            <a:off x="277625" y="174625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Packages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446" name="Google Shape;446;p63"/>
          <p:cNvCxnSpPr/>
          <p:nvPr/>
        </p:nvCxnSpPr>
        <p:spPr>
          <a:xfrm>
            <a:off x="4583771" y="670200"/>
            <a:ext cx="2100" cy="4469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63"/>
          <p:cNvSpPr/>
          <p:nvPr/>
        </p:nvSpPr>
        <p:spPr>
          <a:xfrm>
            <a:off x="4474122" y="10641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4474122" y="44198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2465825" y="799550"/>
            <a:ext cx="1885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792675" y="4203700"/>
            <a:ext cx="18855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loading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 rotWithShape="1">
          <a:blip r:embed="rId3">
            <a:alphaModFix/>
          </a:blip>
          <a:srcRect l="6270" t="11568" r="6270" b="5084"/>
          <a:stretch/>
        </p:blipFill>
        <p:spPr>
          <a:xfrm>
            <a:off x="437326" y="1286275"/>
            <a:ext cx="2747950" cy="3093637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" name="Google Shape;452;p63"/>
          <p:cNvSpPr txBox="1"/>
          <p:nvPr/>
        </p:nvSpPr>
        <p:spPr>
          <a:xfrm>
            <a:off x="0" y="4419850"/>
            <a:ext cx="39042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4">
            <a:alphaModFix/>
          </a:blip>
          <a:srcRect r="14668"/>
          <a:stretch/>
        </p:blipFill>
        <p:spPr>
          <a:xfrm>
            <a:off x="6058750" y="744550"/>
            <a:ext cx="2639725" cy="309362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4" name="Google Shape;454;p63"/>
          <p:cNvSpPr txBox="1"/>
          <p:nvPr/>
        </p:nvSpPr>
        <p:spPr>
          <a:xfrm>
            <a:off x="5765213" y="3838175"/>
            <a:ext cx="3226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library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Creazione di una </a:t>
            </a:r>
            <a:br>
              <a:rPr lang="it-IT" dirty="0" smtClean="0"/>
            </a:br>
            <a:r>
              <a:rPr lang="it-IT" dirty="0" err="1" smtClean="0">
                <a:solidFill>
                  <a:schemeClr val="tx1"/>
                </a:solidFill>
              </a:rPr>
              <a:t>WordCloud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  <a:endParaRPr lang="it-IT" sz="1800" dirty="0">
              <a:solidFill>
                <a:srgbClr val="6B6B6B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Processo per la creazione di una </a:t>
            </a:r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PUNTEGGIATURA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3"/>
          <a:srcRect r="6132"/>
          <a:stretch/>
        </p:blipFill>
        <p:spPr>
          <a:xfrm>
            <a:off x="6643707" y="2891561"/>
            <a:ext cx="2021830" cy="205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/>
              <a:t>Ringraziamo i nostri partner &amp; host</a:t>
            </a:r>
            <a:endParaRPr sz="3600"/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292" y="4110899"/>
            <a:ext cx="1639565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 rotWithShape="1">
          <a:blip r:embed="rId4">
            <a:alphaModFix/>
          </a:blip>
          <a:srcRect l="25413" t="21739" r="24063" b="22800"/>
          <a:stretch/>
        </p:blipFill>
        <p:spPr>
          <a:xfrm>
            <a:off x="1326628" y="2810625"/>
            <a:ext cx="1113164" cy="79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085" y="115527"/>
            <a:ext cx="1023815" cy="116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0857" y="4140512"/>
            <a:ext cx="2535237" cy="5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2354" y="2618707"/>
            <a:ext cx="1903092" cy="11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 rotWithShape="1">
          <a:blip r:embed="rId8">
            <a:alphaModFix/>
          </a:blip>
          <a:srcRect l="11626" t="8053" r="12942"/>
          <a:stretch/>
        </p:blipFill>
        <p:spPr>
          <a:xfrm>
            <a:off x="3651744" y="2152845"/>
            <a:ext cx="1120856" cy="116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Kickoff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5 Marzo ’19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della data science &amp; ML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Ospiti per talk e workshop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marL="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sz="3000" b="0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sng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2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@PoliBA</a:t>
            </a:r>
            <a:endParaRPr sz="1600" b="1" i="0" u="none" strike="noStrike" cap="none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>
            <a:spLocks noGrp="1"/>
          </p:cNvSpPr>
          <p:nvPr>
            <p:ph type="ctrTitle"/>
          </p:nvPr>
        </p:nvSpPr>
        <p:spPr>
          <a:xfrm>
            <a:off x="1865850" y="1637250"/>
            <a:ext cx="5412300" cy="1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87"/>
            <a:ext cx="9144000" cy="515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Cosa sono i dati?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r="10120"/>
          <a:stretch/>
        </p:blipFill>
        <p:spPr>
          <a:xfrm>
            <a:off x="222650" y="731825"/>
            <a:ext cx="4136250" cy="2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075" y="681550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5">
            <a:alphaModFix/>
          </a:blip>
          <a:srcRect t="14777" b="9205"/>
          <a:stretch/>
        </p:blipFill>
        <p:spPr>
          <a:xfrm>
            <a:off x="535250" y="187637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622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7">
            <a:alphaModFix/>
          </a:blip>
          <a:srcRect r="2008"/>
          <a:stretch/>
        </p:blipFill>
        <p:spPr>
          <a:xfrm>
            <a:off x="2332825" y="2316475"/>
            <a:ext cx="4216026" cy="17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557675" y="815075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503</Words>
  <Application>Microsoft Office PowerPoint</Application>
  <PresentationFormat>Presentazione su schermo (16:9)</PresentationFormat>
  <Paragraphs>136</Paragraphs>
  <Slides>31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31</vt:i4>
      </vt:variant>
    </vt:vector>
  </HeadingPairs>
  <TitlesOfParts>
    <vt:vector size="43" baseType="lpstr">
      <vt:lpstr>Helvetica Neue</vt:lpstr>
      <vt:lpstr>Arial</vt:lpstr>
      <vt:lpstr>Courier New</vt:lpstr>
      <vt:lpstr>Comfortaa</vt:lpstr>
      <vt:lpstr>Titillium Web</vt:lpstr>
      <vt:lpstr>Calibri</vt:lpstr>
      <vt:lpstr>Courier</vt:lpstr>
      <vt:lpstr>Verdana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La nostra mission è semplice </vt:lpstr>
      <vt:lpstr>Dove siamo oggi?</vt:lpstr>
      <vt:lpstr>R-LADIES  BARI</vt:lpstr>
      <vt:lpstr>Founders of R-Ladies Bari</vt:lpstr>
      <vt:lpstr>DATA SCIENCE</vt:lpstr>
      <vt:lpstr>Presentazione standard di PowerPoint</vt:lpstr>
      <vt:lpstr>Cosa sono i dati?</vt:lpstr>
      <vt:lpstr>Cos’è la  Data Science </vt:lpstr>
      <vt:lpstr>Data Science  workflow</vt:lpstr>
      <vt:lpstr>Ambiti di applicazione</vt:lpstr>
      <vt:lpstr>Presentazione standard di PowerPoint</vt:lpstr>
      <vt:lpstr>Il Data Scientist Moderno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Presentazione standard di PowerPoint</vt:lpstr>
      <vt:lpstr>Coding in R</vt:lpstr>
      <vt:lpstr>What RStudio IDE offers </vt:lpstr>
      <vt:lpstr>Packages</vt:lpstr>
      <vt:lpstr>Creazione di una  WordCloud</vt:lpstr>
      <vt:lpstr>Processo per la creazione di una WordCloud</vt:lpstr>
      <vt:lpstr>Presentazione standard di PowerPoint</vt:lpstr>
      <vt:lpstr>Be ready  for the  journey!</vt:lpstr>
      <vt:lpstr>Ringraziamo i nostri partner &amp; host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Utente</cp:lastModifiedBy>
  <cp:revision>10</cp:revision>
  <dcterms:modified xsi:type="dcterms:W3CDTF">2019-03-01T16:27:25Z</dcterms:modified>
</cp:coreProperties>
</file>